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3907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4555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3609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4160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6276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7604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147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8958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7192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7082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8587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5680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7924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0583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7220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7567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DEB6F-522F-4532-AE73-067AE670BB44}" type="datetimeFigureOut">
              <a:rPr lang="es-CO" smtClean="0"/>
              <a:t>01/05/2018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8DAD82-640B-4C78-A34E-60CF01479B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8288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42E3B0-37D5-439F-9CD4-EEA3E614F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898" y="0"/>
            <a:ext cx="8596668" cy="1826581"/>
          </a:xfrm>
        </p:spPr>
        <p:txBody>
          <a:bodyPr>
            <a:noAutofit/>
          </a:bodyPr>
          <a:lstStyle/>
          <a:p>
            <a:pPr algn="ctr"/>
            <a:r>
              <a:rPr lang="es-CO" sz="2000" b="1" dirty="0"/>
              <a:t>REGISTRO WEB </a:t>
            </a:r>
            <a:r>
              <a:rPr lang="es-CO" sz="1600" b="1" dirty="0"/>
              <a:t/>
            </a:r>
            <a:br>
              <a:rPr lang="es-CO" sz="1600" b="1" dirty="0"/>
            </a:br>
            <a:r>
              <a:rPr lang="es-CO" sz="1600" b="1" dirty="0"/>
              <a:t/>
            </a:r>
            <a:br>
              <a:rPr lang="es-CO" sz="1600" b="1" dirty="0"/>
            </a:br>
            <a:r>
              <a:rPr lang="es-CO" sz="1600" b="1" dirty="0"/>
              <a:t/>
            </a:r>
            <a:br>
              <a:rPr lang="es-CO" sz="1600" b="1" dirty="0"/>
            </a:br>
            <a:endParaRPr lang="es-CO" sz="1600" b="1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503369C0-69DB-4D8C-AFE8-D12BB8762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0102" y="1640787"/>
            <a:ext cx="9686260" cy="4313446"/>
          </a:xfrm>
        </p:spPr>
        <p:txBody>
          <a:bodyPr>
            <a:normAutofit/>
          </a:bodyPr>
          <a:lstStyle/>
          <a:p>
            <a:pPr algn="just"/>
            <a:r>
              <a:rPr lang="es-CO" sz="1800" dirty="0">
                <a:solidFill>
                  <a:schemeClr val="tx1"/>
                </a:solidFill>
              </a:rPr>
              <a:t>Información publicada en cumplimiento del Artículo 364-5 del Estatuto Tributario, parágrafo 2 Numeral 3. </a:t>
            </a: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r>
              <a:rPr lang="es-CO" sz="1800" dirty="0">
                <a:solidFill>
                  <a:schemeClr val="tx1"/>
                </a:solidFill>
              </a:rPr>
              <a:t>Monto y destino de la reinversión del beneficio neto o excedente neto, cuando corresponda.</a:t>
            </a:r>
          </a:p>
          <a:p>
            <a:pPr algn="just"/>
            <a:r>
              <a:rPr lang="es-CO" sz="1800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s-CO" sz="1800" b="1" dirty="0" smtClean="0">
                <a:solidFill>
                  <a:schemeClr val="accent4">
                    <a:lumMod val="50000"/>
                  </a:schemeClr>
                </a:solidFill>
              </a:rPr>
              <a:t>Durante el año gravable 2017 no se destino de la reinversión del beneficio neto o excedente neto, ya que no hubo lugar a ello </a:t>
            </a: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endParaRPr lang="es-CO" sz="1800" dirty="0">
              <a:solidFill>
                <a:schemeClr val="tx1"/>
              </a:solidFill>
            </a:endParaRPr>
          </a:p>
          <a:p>
            <a:pPr algn="just"/>
            <a:r>
              <a:rPr lang="es-CO" sz="1800" dirty="0" smtClean="0">
                <a:solidFill>
                  <a:schemeClr val="tx1"/>
                </a:solidFill>
              </a:rPr>
              <a:t>REPRESENTANTE </a:t>
            </a:r>
            <a:r>
              <a:rPr lang="es-CO" sz="1800" dirty="0" smtClean="0">
                <a:solidFill>
                  <a:schemeClr val="tx1"/>
                </a:solidFill>
              </a:rPr>
              <a:t>LEGAL</a:t>
            </a:r>
          </a:p>
          <a:p>
            <a:pPr algn="just"/>
            <a:r>
              <a:rPr lang="es-CO" sz="1800" dirty="0" smtClean="0">
                <a:solidFill>
                  <a:schemeClr val="tx1"/>
                </a:solidFill>
              </a:rPr>
              <a:t>DANIELA MONTEALEGRE SIERRA</a:t>
            </a:r>
            <a:endParaRPr lang="es-CO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8135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65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Faceta</vt:lpstr>
      <vt:lpstr>REGISTRO WEB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MORA´s</dc:creator>
  <cp:lastModifiedBy>Estacion 13</cp:lastModifiedBy>
  <cp:revision>13</cp:revision>
  <dcterms:created xsi:type="dcterms:W3CDTF">2018-04-26T21:03:10Z</dcterms:created>
  <dcterms:modified xsi:type="dcterms:W3CDTF">2018-05-01T19:33:36Z</dcterms:modified>
</cp:coreProperties>
</file>